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9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115" y="39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CE4-B0C9-4793-9F9A-F2B5B3CADE4A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51A4-2C70-45A6-B29D-4B34C64D5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056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CE4-B0C9-4793-9F9A-F2B5B3CADE4A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51A4-2C70-45A6-B29D-4B34C64D5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26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CE4-B0C9-4793-9F9A-F2B5B3CADE4A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51A4-2C70-45A6-B29D-4B34C64D5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8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CE4-B0C9-4793-9F9A-F2B5B3CADE4A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51A4-2C70-45A6-B29D-4B34C64D5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1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CE4-B0C9-4793-9F9A-F2B5B3CADE4A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51A4-2C70-45A6-B29D-4B34C64D5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701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CE4-B0C9-4793-9F9A-F2B5B3CADE4A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51A4-2C70-45A6-B29D-4B34C64D5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16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CE4-B0C9-4793-9F9A-F2B5B3CADE4A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51A4-2C70-45A6-B29D-4B34C64D5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01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CE4-B0C9-4793-9F9A-F2B5B3CADE4A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51A4-2C70-45A6-B29D-4B34C64D5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614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CE4-B0C9-4793-9F9A-F2B5B3CADE4A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51A4-2C70-45A6-B29D-4B34C64D5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5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CE4-B0C9-4793-9F9A-F2B5B3CADE4A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51A4-2C70-45A6-B29D-4B34C64D5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81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CE4-B0C9-4793-9F9A-F2B5B3CADE4A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451A4-2C70-45A6-B29D-4B34C64D5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50175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1DCE4-B0C9-4793-9F9A-F2B5B3CADE4A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451A4-2C70-45A6-B29D-4B34C64D5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2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2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Relationship Id="rId9" Type="http://schemas.openxmlformats.org/officeDocument/2006/relationships/image" Target="../media/image1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99062" y="1247053"/>
            <a:ext cx="3388821" cy="1504459"/>
          </a:xfrm>
        </p:spPr>
        <p:txBody>
          <a:bodyPr>
            <a:normAutofit/>
          </a:bodyPr>
          <a:lstStyle/>
          <a:p>
            <a:r>
              <a:rPr lang="en-US" altLang="ko-KR" sz="7200" dirty="0"/>
              <a:t>2T1F</a:t>
            </a:r>
            <a:endParaRPr lang="ko-KR" altLang="en-US" sz="7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602778" y="3868045"/>
            <a:ext cx="6046123" cy="2491191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조장</a:t>
            </a:r>
            <a:endParaRPr lang="en-US" altLang="ko-KR" dirty="0"/>
          </a:p>
          <a:p>
            <a:r>
              <a:rPr lang="ko-KR" altLang="en-US" dirty="0"/>
              <a:t>컴퓨터 소프트웨어 공학과 </a:t>
            </a:r>
            <a:r>
              <a:rPr lang="ko-KR" altLang="en-US" dirty="0" err="1"/>
              <a:t>장미르</a:t>
            </a:r>
            <a:endParaRPr lang="en-US" altLang="ko-KR" dirty="0"/>
          </a:p>
          <a:p>
            <a:pPr algn="l"/>
            <a:r>
              <a:rPr lang="ko-KR" altLang="en-US" dirty="0"/>
              <a:t>조원</a:t>
            </a:r>
            <a:endParaRPr lang="en-US" altLang="ko-KR" dirty="0"/>
          </a:p>
          <a:p>
            <a:r>
              <a:rPr lang="ko-KR" altLang="en-US" dirty="0"/>
              <a:t>컴퓨터 소프트웨어 공학과 박진우</a:t>
            </a:r>
            <a:endParaRPr lang="en-US" altLang="ko-KR" dirty="0"/>
          </a:p>
          <a:p>
            <a:r>
              <a:rPr lang="ko-KR" altLang="en-US" dirty="0"/>
              <a:t>컴퓨터 소프트웨어 공학과 조용원</a:t>
            </a:r>
          </a:p>
        </p:txBody>
      </p:sp>
    </p:spTree>
    <p:extLst>
      <p:ext uri="{BB962C8B-B14F-4D97-AF65-F5344CB8AC3E}">
        <p14:creationId xmlns:p14="http://schemas.microsoft.com/office/powerpoint/2010/main" val="638685756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35" y="228508"/>
            <a:ext cx="3050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/>
              <a:t>시연 영상</a:t>
            </a:r>
            <a:endParaRPr lang="ko-KR" altLang="en-US" sz="3200"/>
          </a:p>
        </p:txBody>
      </p:sp>
      <p:pic>
        <p:nvPicPr>
          <p:cNvPr id="3" name="KakaoTalk_20240711_18505714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95541" y="963950"/>
            <a:ext cx="9800916" cy="5196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/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96196" y="2768139"/>
            <a:ext cx="3408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/>
              <a:t>Q&amp;A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19345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3922" y="500514"/>
            <a:ext cx="103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주제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128405" y="1524907"/>
            <a:ext cx="548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영양제 추천 사이트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085" y="2624416"/>
            <a:ext cx="103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목적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28405" y="3429000"/>
            <a:ext cx="105419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건강과 웰빙에 관심 증대</a:t>
            </a:r>
            <a:r>
              <a:rPr lang="en-US" altLang="ko-KR" sz="2400" dirty="0"/>
              <a:t>, </a:t>
            </a:r>
            <a:r>
              <a:rPr lang="ko-KR" altLang="en-US" sz="2400" dirty="0"/>
              <a:t>개인 맞춤형 영양제 추천 서비스 수요증가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/>
              <a:t>사용자에게 실질적으로 도움을 줄 수 있는 웹사이트 개발하고자 진행</a:t>
            </a:r>
            <a:r>
              <a:rPr lang="en-US" altLang="ko-KR" sz="2400" dirty="0"/>
              <a:t>.</a:t>
            </a:r>
          </a:p>
          <a:p>
            <a:br>
              <a:rPr lang="en-US" altLang="ko-KR" sz="2400" dirty="0"/>
            </a:br>
            <a:r>
              <a:rPr lang="en-US" altLang="ko-KR" sz="2400" dirty="0"/>
              <a:t>+MySQL</a:t>
            </a:r>
            <a:r>
              <a:rPr lang="ko-KR" altLang="en-US" sz="2400" dirty="0"/>
              <a:t>을 활용하여 사용자 데이터와 설문조사 결과를 효율적으로</a:t>
            </a:r>
            <a:endParaRPr lang="en-US" altLang="ko-KR" sz="2400" dirty="0"/>
          </a:p>
          <a:p>
            <a:r>
              <a:rPr lang="ko-KR" altLang="en-US" sz="2400" dirty="0"/>
              <a:t>저장</a:t>
            </a:r>
            <a:r>
              <a:rPr lang="en-US" altLang="ko-KR" sz="2400" dirty="0"/>
              <a:t>,</a:t>
            </a:r>
            <a:r>
              <a:rPr lang="ko-KR" altLang="en-US" sz="2400" dirty="0"/>
              <a:t>관리</a:t>
            </a:r>
            <a:r>
              <a:rPr lang="en-US" altLang="ko-KR" sz="2400" dirty="0"/>
              <a:t>,</a:t>
            </a:r>
            <a:r>
              <a:rPr lang="ko-KR" altLang="en-US" sz="2400" dirty="0"/>
              <a:t>연동 할 수 있는 프로젝트 구상</a:t>
            </a:r>
            <a:endParaRPr lang="en-US" altLang="ko-KR" sz="2400" dirty="0"/>
          </a:p>
          <a:p>
            <a:r>
              <a:rPr lang="ko-KR" altLang="en-US" sz="2400" dirty="0"/>
              <a:t>이를 통해 데이터의 저장</a:t>
            </a:r>
            <a:r>
              <a:rPr lang="en-US" altLang="ko-KR" sz="2400" dirty="0"/>
              <a:t>,</a:t>
            </a:r>
            <a:r>
              <a:rPr lang="ko-KR" altLang="en-US" sz="2400" dirty="0"/>
              <a:t>조회</a:t>
            </a:r>
            <a:r>
              <a:rPr lang="en-US" altLang="ko-KR" sz="2400" dirty="0"/>
              <a:t>,</a:t>
            </a:r>
            <a:r>
              <a:rPr lang="ko-KR" altLang="en-US" sz="2400" dirty="0"/>
              <a:t>분석</a:t>
            </a:r>
            <a:r>
              <a:rPr lang="en-US" altLang="ko-KR" sz="2400" dirty="0"/>
              <a:t>,</a:t>
            </a:r>
            <a:r>
              <a:rPr lang="ko-KR" altLang="en-US" sz="2400" dirty="0"/>
              <a:t>과정을 체험 </a:t>
            </a:r>
            <a:r>
              <a:rPr lang="ko-KR" altLang="en-US" sz="2400" dirty="0" err="1"/>
              <a:t>해보자함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339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693" y="1641180"/>
            <a:ext cx="4605299" cy="18667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216" y="1421122"/>
            <a:ext cx="4102585" cy="23069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6829" y="565267"/>
            <a:ext cx="2277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개발환경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208" y="4602367"/>
            <a:ext cx="2277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역할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9710" y="5308332"/>
            <a:ext cx="9310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장미르</a:t>
            </a:r>
            <a:r>
              <a:rPr lang="ko-KR" altLang="en-US" dirty="0"/>
              <a:t> </a:t>
            </a:r>
            <a:r>
              <a:rPr lang="en-US" altLang="ko-KR" dirty="0"/>
              <a:t>: DB </a:t>
            </a:r>
            <a:r>
              <a:rPr lang="ko-KR" altLang="en-US" dirty="0"/>
              <a:t>연동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PHP</a:t>
            </a:r>
            <a:r>
              <a:rPr lang="ko-KR" altLang="en-US" dirty="0"/>
              <a:t> </a:t>
            </a:r>
            <a:r>
              <a:rPr lang="ko-KR" altLang="en-US"/>
              <a:t>스크립트 작성</a:t>
            </a:r>
            <a:endParaRPr lang="en-US" altLang="ko-KR" dirty="0"/>
          </a:p>
          <a:p>
            <a:r>
              <a:rPr lang="ko-KR" altLang="en-US" dirty="0"/>
              <a:t>박진우 </a:t>
            </a:r>
            <a:r>
              <a:rPr lang="en-US" altLang="ko-KR" dirty="0"/>
              <a:t>: DB </a:t>
            </a:r>
            <a:r>
              <a:rPr lang="ko-KR" altLang="en-US" dirty="0"/>
              <a:t>스키마 설계 및 관리 </a:t>
            </a:r>
            <a:endParaRPr lang="en-US" altLang="ko-KR" dirty="0"/>
          </a:p>
          <a:p>
            <a:r>
              <a:rPr lang="ko-KR" altLang="en-US" dirty="0"/>
              <a:t>조용원 </a:t>
            </a:r>
            <a:r>
              <a:rPr lang="en-US" altLang="ko-KR" dirty="0"/>
              <a:t>: </a:t>
            </a:r>
            <a:r>
              <a:rPr lang="ko-KR" altLang="en-US" dirty="0" err="1"/>
              <a:t>프론트엔드</a:t>
            </a:r>
            <a:r>
              <a:rPr lang="ko-KR" altLang="en-US" dirty="0"/>
              <a:t> 작업</a:t>
            </a:r>
            <a:r>
              <a:rPr lang="en-US" altLang="ko-KR" dirty="0"/>
              <a:t>, </a:t>
            </a:r>
            <a:r>
              <a:rPr lang="ko-KR" altLang="en-US" dirty="0"/>
              <a:t>리눅스 서버 구축</a:t>
            </a:r>
          </a:p>
        </p:txBody>
      </p:sp>
    </p:spTree>
    <p:extLst>
      <p:ext uri="{BB962C8B-B14F-4D97-AF65-F5344CB8AC3E}">
        <p14:creationId xmlns:p14="http://schemas.microsoft.com/office/powerpoint/2010/main" val="1718447004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7604" y="251980"/>
            <a:ext cx="3050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/>
              <a:t>스키마</a:t>
            </a:r>
            <a:endParaRPr lang="ko-KR" altLang="en-US" sz="32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609" y="1475992"/>
            <a:ext cx="11922369" cy="228084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816" y="4298940"/>
            <a:ext cx="11922369" cy="2103635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185737" y="1047750"/>
            <a:ext cx="1704975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survey_results</a:t>
            </a:r>
            <a:endParaRPr lang="en-US" altLang="ko-KR"/>
          </a:p>
        </p:txBody>
      </p:sp>
      <p:sp>
        <p:nvSpPr>
          <p:cNvPr id="18" name=""/>
          <p:cNvSpPr txBox="1"/>
          <p:nvPr/>
        </p:nvSpPr>
        <p:spPr>
          <a:xfrm>
            <a:off x="176212" y="3867150"/>
            <a:ext cx="1343025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users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88595" y="897784"/>
            <a:ext cx="3057525" cy="2152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99707" y="970995"/>
            <a:ext cx="3390900" cy="2009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88595" y="3845998"/>
            <a:ext cx="3162300" cy="20288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33155" y="3907911"/>
            <a:ext cx="3343275" cy="2019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0744" y="347329"/>
            <a:ext cx="1261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스키마</a:t>
            </a:r>
            <a:endParaRPr lang="ko-KR" altLang="en-US"/>
          </a:p>
        </p:txBody>
      </p:sp>
      <p:sp>
        <p:nvSpPr>
          <p:cNvPr id="11" name=""/>
          <p:cNvSpPr txBox="1"/>
          <p:nvPr/>
        </p:nvSpPr>
        <p:spPr>
          <a:xfrm>
            <a:off x="1785937" y="400050"/>
            <a:ext cx="1152525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q7-1</a:t>
            </a:r>
            <a:endParaRPr lang="en-US" altLang="ko-KR"/>
          </a:p>
        </p:txBody>
      </p:sp>
      <p:sp>
        <p:nvSpPr>
          <p:cNvPr id="12" name=""/>
          <p:cNvSpPr txBox="1"/>
          <p:nvPr/>
        </p:nvSpPr>
        <p:spPr>
          <a:xfrm>
            <a:off x="6481762" y="466726"/>
            <a:ext cx="1152525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q7-2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833562" y="3429000"/>
            <a:ext cx="1152525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q7-3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6548437" y="3429000"/>
            <a:ext cx="1152525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q7-4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6705" y="623455"/>
            <a:ext cx="3050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ERD</a:t>
            </a:r>
            <a:endParaRPr lang="ko-KR" altLang="en-US" sz="3200" dirty="0"/>
          </a:p>
        </p:txBody>
      </p:sp>
      <p:pic>
        <p:nvPicPr>
          <p:cNvPr id="5" name="그림 4" descr="스크린샷, 건물, 3D 모델링이(가) 표시된 사진&#10;&#10;자동 생성된 설명">
            <a:extLst>
              <a:ext uri="{FF2B5EF4-FFF2-40B4-BE49-F238E27FC236}">
                <a16:creationId xmlns:a16="http://schemas.microsoft.com/office/drawing/2014/main" id="{80EF3C39-59E5-C9B8-9257-DC686FFA5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857" y="124691"/>
            <a:ext cx="8288216" cy="669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18626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00" y="0"/>
            <a:ext cx="3050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/>
              <a:t>주요 코드</a:t>
            </a:r>
            <a:endParaRPr lang="ko-KR" altLang="en-US" sz="3200"/>
          </a:p>
        </p:txBody>
      </p:sp>
      <p:pic>
        <p:nvPicPr>
          <p:cNvPr id="11" name="그림 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7133934" y="439758"/>
            <a:ext cx="3232859" cy="1856495"/>
          </a:xfrm>
          <a:prstGeom prst="rect">
            <a:avLst/>
          </a:prstGeom>
        </p:spPr>
      </p:pic>
      <p:pic>
        <p:nvPicPr>
          <p:cNvPr id="12" name="그림 6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108371" y="1952537"/>
            <a:ext cx="2910438" cy="1630994"/>
          </a:xfrm>
          <a:prstGeom prst="rect">
            <a:avLst/>
          </a:prstGeom>
        </p:spPr>
      </p:pic>
      <p:pic>
        <p:nvPicPr>
          <p:cNvPr id="13" name="그림 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146472" y="3429000"/>
            <a:ext cx="3005198" cy="1722814"/>
          </a:xfrm>
          <a:prstGeom prst="rect">
            <a:avLst/>
          </a:prstGeom>
        </p:spPr>
      </p:pic>
      <p:pic>
        <p:nvPicPr>
          <p:cNvPr id="14" name="그림 10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9321220" y="1099727"/>
            <a:ext cx="2870780" cy="1627895"/>
          </a:xfrm>
          <a:prstGeom prst="rect">
            <a:avLst/>
          </a:prstGeom>
        </p:spPr>
      </p:pic>
      <p:pic>
        <p:nvPicPr>
          <p:cNvPr id="15" name="그림 12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9342838" y="2696180"/>
            <a:ext cx="2849162" cy="1598990"/>
          </a:xfrm>
          <a:prstGeom prst="rect">
            <a:avLst/>
          </a:prstGeom>
        </p:spPr>
      </p:pic>
      <p:pic>
        <p:nvPicPr>
          <p:cNvPr id="16" name="그림 16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7133932" y="4932000"/>
            <a:ext cx="3136267" cy="1626212"/>
          </a:xfrm>
          <a:prstGeom prst="rect">
            <a:avLst/>
          </a:prstGeom>
        </p:spPr>
      </p:pic>
      <p:pic>
        <p:nvPicPr>
          <p:cNvPr id="17" name="그림 14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9322972" y="4278897"/>
            <a:ext cx="2869028" cy="1789487"/>
          </a:xfrm>
          <a:prstGeom prst="rect">
            <a:avLst/>
          </a:prstGeom>
        </p:spPr>
      </p:pic>
      <p:pic>
        <p:nvPicPr>
          <p:cNvPr id="18" name="그림 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6201" y="1277788"/>
            <a:ext cx="6952308" cy="4302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89202" y="0"/>
            <a:ext cx="5902798" cy="4252223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7000" y="538360"/>
            <a:ext cx="4019689" cy="3392890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17553" y="2411557"/>
            <a:ext cx="4279529" cy="4287693"/>
          </a:xfrm>
          <a:prstGeom prst="rect">
            <a:avLst/>
          </a:prstGeom>
        </p:spPr>
      </p:pic>
      <p:sp>
        <p:nvSpPr>
          <p:cNvPr id="12" name="TextBox 1"/>
          <p:cNvSpPr txBox="1"/>
          <p:nvPr/>
        </p:nvSpPr>
        <p:spPr>
          <a:xfrm>
            <a:off x="0" y="0"/>
            <a:ext cx="3050771" cy="5847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주요 코드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3" name="그림 16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858763" y="4043000"/>
            <a:ext cx="5009519" cy="28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705" y="178954"/>
            <a:ext cx="3050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/>
              <a:t>주요 코드</a:t>
            </a:r>
            <a:endParaRPr lang="ko-KR" altLang="en-US" sz="3200"/>
          </a:p>
        </p:txBody>
      </p:sp>
      <p:pic>
        <p:nvPicPr>
          <p:cNvPr id="20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47356" y="1631373"/>
            <a:ext cx="5281383" cy="3595254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5411" y="793539"/>
            <a:ext cx="5638922" cy="3181362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8731" y="3997625"/>
            <a:ext cx="5652131" cy="2591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91</ep:Words>
  <ep:PresentationFormat>와이드스크린</ep:PresentationFormat>
  <ep:Paragraphs>33</ep:Paragraphs>
  <ep:Slides>11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테마</vt:lpstr>
      <vt:lpstr>2T1F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2024-07-08T07:28:27.000</dcterms:created>
  <dc:creator>User</dc:creator>
  <cp:lastModifiedBy>mrj00</cp:lastModifiedBy>
  <dcterms:modified xsi:type="dcterms:W3CDTF">2024-07-11T14:21:54.754</dcterms:modified>
  <cp:revision>21</cp:revision>
  <dc:title>2T1F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